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C2C780-6DA5-4F94-90B9-70682A976B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009506F-27C0-439F-9562-3A3BC70D8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B29BEC-C7A5-4EDE-8383-663F0FC3D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9A39D-2BF7-4739-BAD1-62FE8C0647F1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A9E1A3-AED7-4889-9375-C6A144ADD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FEC4BF-C037-4556-804B-AD6AD882B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38E0B-D4BC-4AF3-A11D-01EFB470A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560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144C2E-6228-4347-8BAF-0CBFE178B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D7E9BF-941C-4A00-84DC-5CFF43CD37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467305-08C1-433B-B765-15EC28947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9A39D-2BF7-4739-BAD1-62FE8C0647F1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001012-8DF9-4B44-9EE5-D9AFAC722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A1B6B2-992C-4CEF-8631-BAF7E74B6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38E0B-D4BC-4AF3-A11D-01EFB470A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392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B3EDFE6-26E9-4804-8BE5-D829A88144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B93F4A-49A7-48E4-9D53-C31625D6B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E555D9-6207-4F7D-96E4-22894C81D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9A39D-2BF7-4739-BAD1-62FE8C0647F1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C2CD58-FB75-41F6-81A8-76FB6A352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472B2D-A085-4B57-8699-DE06DA8FF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38E0B-D4BC-4AF3-A11D-01EFB470A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447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8957A1-4FF6-490B-8D7F-236CC3D93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8158A6-F400-465B-81BA-5328150DE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2AA94A-3C4E-4941-9C9B-964201956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9A39D-2BF7-4739-BAD1-62FE8C0647F1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B58B10-898D-46E5-8D3A-9F65E4D6C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12726C-C5AB-4138-8836-B5404333C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38E0B-D4BC-4AF3-A11D-01EFB470A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934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EB396-AC51-4FA8-AB66-58ED51BD7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C97D2B-03E4-4A41-BA2D-618484B5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4A506C-4F42-459B-AE62-5F010C094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9A39D-2BF7-4739-BAD1-62FE8C0647F1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B07814-D176-46EF-A22C-87D7151EF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B52220-5530-45C3-BC78-F7805F3B7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38E0B-D4BC-4AF3-A11D-01EFB470A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596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829375-6E24-43BC-8497-8A91EC80B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32B011-D71C-49BE-B8B9-E1EEAE6B55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87A83C-6855-4C31-8088-1FCD77447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E819DC-1789-4B23-810C-41ADF0931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9A39D-2BF7-4739-BAD1-62FE8C0647F1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910947-FBEC-4948-99D2-F30900ED8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4DA9C0-119E-4B05-976E-B7B4D4571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38E0B-D4BC-4AF3-A11D-01EFB470A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764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774077-1BC0-4B2E-9565-E794693A8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F1B97F-BA1A-4B6A-B31C-E20B79ADA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FC0286-B5B6-4816-AB3C-4E0613DF0E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1F35F5A-DB43-4703-B0C9-C98E1265A7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7D94CEC-1622-40AE-87F6-86E2869A75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E89BE5A-6B99-46EA-856D-F4E1A06CF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9A39D-2BF7-4739-BAD1-62FE8C0647F1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EA9EF84-6321-4410-8929-14B772405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337535-F254-434C-9CB5-2FC69AC16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38E0B-D4BC-4AF3-A11D-01EFB470A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851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E64F5-BB53-4A61-A2F1-61C0DC6F9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7628B1-87C2-45AE-B134-26814E6A8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9A39D-2BF7-4739-BAD1-62FE8C0647F1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FB126E-F70A-4BCC-A84D-9B4E4C590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778017-DCB3-4C8E-BF10-B2FA1F1B5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38E0B-D4BC-4AF3-A11D-01EFB470A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024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DC27B7-CE0D-4115-BD58-624D872C8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9A39D-2BF7-4739-BAD1-62FE8C0647F1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A753CB8-09E9-469C-BFF3-927B875EF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EB3F56-732F-4299-96E0-6B9C0A418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38E0B-D4BC-4AF3-A11D-01EFB470A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996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1886D4-A638-4B48-A7DC-BF5D27C09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9151F5-6A54-4F0C-BF16-8B5D3C34B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18B0BE-F4C4-4B7F-B72B-7B71943606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633B35-CD98-44ED-BE80-A053EC54D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9A39D-2BF7-4739-BAD1-62FE8C0647F1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1AA827-82B7-4370-AF38-6585EB1A1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BCF2EF-2AB7-4078-888F-BDF9544AB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38E0B-D4BC-4AF3-A11D-01EFB470A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913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D51BBE-6D17-4CDA-BAF2-BE69CAA9D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7FE2BAE-F712-42B9-86F3-FE2DAC17D5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72DB0F-22EF-4D9F-8252-0E4EBFB9B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07E7B8-60A6-47E5-A838-ED9AEF4CF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9A39D-2BF7-4739-BAD1-62FE8C0647F1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66D3E3-31EB-4762-A196-8EB44727B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A0E69C-8BCF-49D1-8D79-A5159F0A1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38E0B-D4BC-4AF3-A11D-01EFB470A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02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1299A96-D274-444A-877A-E766A4A8E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A9E269-66A8-47F9-BDBB-F911B6DC88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A3BBCC-2AD3-4814-AD67-11F9A9C2B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9A39D-2BF7-4739-BAD1-62FE8C0647F1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D5F72A-8E79-4945-B53E-5699D298F5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E8470D-026C-4782-9A35-DE6CAAD23C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38E0B-D4BC-4AF3-A11D-01EFB470A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31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833C6D4-BE11-4786-BC38-7055C6A66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21" y="267173"/>
            <a:ext cx="4701947" cy="35893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C196C59-C0D7-4E4F-B58E-0CE01DF84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623" y="312897"/>
            <a:ext cx="4595258" cy="35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544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9977AC5-FFF4-4BCA-9339-6B5154F03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668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2BED0DB-522B-4E52-A1EB-B5C7D1B3A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59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E85DB7D-F7FA-4078-83E2-651B40603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829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0597133-209F-4C1A-882B-CCBB8A36A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21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05972C1-402F-4B53-8660-599D1DC11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26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6C32E23-B743-4B68-A7F6-969838169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099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6D7F598-F763-4467-8C87-B9418D192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4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0B11997-65D6-43D1-8B5D-68A6EFA64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17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6F697D3-DE47-4D32-93EF-520BB344D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33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0DA99DD-8111-410D-A2FC-798AECE18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10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FCCD50E-ACF7-4683-B73E-74CB1125D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00" y="2091104"/>
            <a:ext cx="4625741" cy="15927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6D9EC6-ACA7-4447-BC9E-215B3FFE2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084" y="307948"/>
            <a:ext cx="4580017" cy="16079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A4933B3-7533-4919-ADC6-43F94E85B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8822" y="201258"/>
            <a:ext cx="4640982" cy="171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9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BB88EDE-55C0-4AC7-8E4F-42CAC421C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65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9DD3D8-AF72-468D-AA5C-73DFF2076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13A816-B87D-49CF-8612-79F9FB7FE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49AD10-908F-4499-9E7A-90D535C73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187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FF47CD1-C943-4FF9-987C-50F0E1267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74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3EE783D-66E2-4DDF-8DCE-1B569EDA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98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C98A212-17B0-47C9-926D-49EC9995A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87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46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EF9178F-1781-465B-B6D1-93DFBBFA3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722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9DAF434-802E-4AE6-B7A7-D4FF0A75E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324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43B41B7-31FA-4A78-B323-D063C12F8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61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3A3F44B-0B83-470B-9CA0-FD4FF82E9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8419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3279447-2623-4A59-B8E4-D4A765028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38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1624799-1423-482E-B248-EE3800CB4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339" y="392167"/>
            <a:ext cx="6241321" cy="607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084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E7C3438-DBFF-471F-BB4A-DD5ACB21E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67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CB1582B-8187-458A-B33B-6F795A22D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0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750340F-B244-4B4D-A5F8-CB3053D93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426" y="365494"/>
            <a:ext cx="6325148" cy="612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43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5E30969-0E4F-4C9D-A29F-B209CE319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857" y="354063"/>
            <a:ext cx="6302286" cy="61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44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E73D439-7D84-4159-8F99-B96E33B2D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78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2B7B08-BAB2-4091-A60D-1F2687CF1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901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77041EA-3947-4649-AA75-3BEA23077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356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D96F7F-BB1B-42C2-9C9A-FD417A499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04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0</Words>
  <Application>Microsoft Office PowerPoint</Application>
  <PresentationFormat>와이드스크린</PresentationFormat>
  <Paragraphs>0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ILLHYHL</dc:creator>
  <cp:lastModifiedBy>ILLHYHL</cp:lastModifiedBy>
  <cp:revision>4</cp:revision>
  <dcterms:created xsi:type="dcterms:W3CDTF">2021-04-12T02:08:06Z</dcterms:created>
  <dcterms:modified xsi:type="dcterms:W3CDTF">2021-04-12T12:11:15Z</dcterms:modified>
</cp:coreProperties>
</file>